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878950" y="1356400"/>
            <a:ext cx="74874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4400">
                <a:solidFill>
                  <a:schemeClr val="lt1"/>
                </a:solidFill>
              </a:rPr>
              <a:t>Tesi di Laurea</a:t>
            </a:r>
            <a:endParaRPr sz="4400">
              <a:solidFill>
                <a:schemeClr val="lt1"/>
              </a:solidFill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878950" y="2300950"/>
            <a:ext cx="74874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3000">
                <a:solidFill>
                  <a:schemeClr val="lt1"/>
                </a:solidFill>
              </a:rPr>
              <a:t>Scuola di Scienze della Salute Umana</a:t>
            </a:r>
            <a:endParaRPr sz="3000">
              <a:solidFill>
                <a:schemeClr val="lt1"/>
              </a:solidFill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878950" y="3062950"/>
            <a:ext cx="74874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2000">
                <a:solidFill>
                  <a:schemeClr val="lt1"/>
                </a:solidFill>
              </a:rPr>
              <a:t>5 luglio 2021</a:t>
            </a:r>
            <a:endParaRPr sz="20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