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878950" y="1356400"/>
            <a:ext cx="7487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4400">
                <a:solidFill>
                  <a:schemeClr val="lt1"/>
                </a:solidFill>
              </a:rPr>
              <a:t>Tesi di Laurea</a:t>
            </a:r>
            <a:endParaRPr sz="4400">
              <a:solidFill>
                <a:schemeClr val="lt1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878950" y="2300950"/>
            <a:ext cx="7487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000">
                <a:solidFill>
                  <a:schemeClr val="lt1"/>
                </a:solidFill>
              </a:rPr>
              <a:t>Scuola di Scienze della Salute Umana</a:t>
            </a:r>
            <a:endParaRPr sz="3000">
              <a:solidFill>
                <a:schemeClr val="lt1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878950" y="3062950"/>
            <a:ext cx="7487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>
                <a:solidFill>
                  <a:schemeClr val="lt1"/>
                </a:solidFill>
              </a:rPr>
              <a:t>5 luglio 2021</a:t>
            </a:r>
            <a:endParaRPr sz="2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